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6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1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2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1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4C767-F2EF-4A9E-9C7E-D1FA4E6C070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20C7-683C-4405-99AE-C601797B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495" y="260302"/>
            <a:ext cx="622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2" y="968188"/>
            <a:ext cx="7665818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927" y="684818"/>
            <a:ext cx="183489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386" y="2241836"/>
            <a:ext cx="8310283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আত্ম-সামাজিক অগ্রগতিতে চাকমা জনগোষ্টির কিরুপ অবদান রয়েছে তা ৫ টি বাক্যে লিখে আনবে।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4828" y="4612946"/>
            <a:ext cx="221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945169" y="1763068"/>
            <a:ext cx="3754034" cy="4339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গোপেশ চন্দ্র মণ্ডল</a:t>
            </a:r>
          </a:p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মহেন্দ্রপুর মাধ্যমিক বিদ্যলয়</a:t>
            </a:r>
          </a:p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কুমারখালি,কুষ্টিয়া</a:t>
            </a:r>
            <a:endParaRPr lang="en-US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Cell: 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01927 505374</a:t>
            </a:r>
            <a:endParaRPr lang="bn-IN" sz="2400" dirty="0" smtClean="0">
              <a:solidFill>
                <a:prstClr val="black"/>
              </a:solidFill>
              <a:latin typeface="Arial Narrow" panose="020B0606020202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gcmakash@gmail.com</a:t>
            </a:r>
            <a:endParaRPr lang="bn-IN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23" y="1763068"/>
            <a:ext cx="1383902" cy="1534155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3701850" y="755282"/>
            <a:ext cx="15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699203" y="5517943"/>
            <a:ext cx="349962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03" y="1763068"/>
            <a:ext cx="3499627" cy="37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265" y="2649139"/>
            <a:ext cx="712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কোন জাতি গোষ্ঠীর?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5062" y="2707905"/>
            <a:ext cx="242425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285" y="2831016"/>
            <a:ext cx="8223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বাংলাদেশে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 কয়েকটি ক্ষুদ্র নৃ-গোষ্ঠীর নাম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বল-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784" y="2701858"/>
            <a:ext cx="688142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চাকমা, মারমা, ত্রিপুরা, ম্রো, বম, খুমি।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77" y="2678292"/>
            <a:ext cx="6763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জনগোষ্টি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758" y="2831016"/>
            <a:ext cx="287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" y="982220"/>
            <a:ext cx="7673929" cy="5395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5968" y="2246240"/>
            <a:ext cx="4610352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১১, পাঠঃ ২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271" y="2194610"/>
            <a:ext cx="80364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IN" sz="4000" i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নৃ-গোষ্টির জীবন-ধারা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717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96" y="791237"/>
            <a:ext cx="4168344" cy="2870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90" y="3661749"/>
            <a:ext cx="4208227" cy="287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91657" y="340205"/>
            <a:ext cx="219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জীবন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4212" y="4373466"/>
            <a:ext cx="21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হেডম্যান কে?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500" y="5097005"/>
            <a:ext cx="2554596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মৌজার প্রধান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779" y="2228671"/>
            <a:ext cx="3286038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পরিবারের সমষ্টি।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137" y="1406392"/>
            <a:ext cx="3383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আদাম বা পাড়া কী?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51" y="534340"/>
            <a:ext cx="407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প্রশ্নের উত্তর দাও-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24" y="872150"/>
            <a:ext cx="4394027" cy="2821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634415" y="232567"/>
            <a:ext cx="2283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n w="0"/>
                <a:latin typeface="NikoshBAN" pitchFamily="2" charset="0"/>
                <a:cs typeface="NikoshBAN" pitchFamily="2" charset="0"/>
              </a:rPr>
              <a:t>অর্থনৈতিক জীবন</a:t>
            </a:r>
            <a:endParaRPr lang="en-US" sz="3200" u="sng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paimages.prothom-alo.com/contents/cache/images/800x500x1/uploads/media/2013/09/22/523ef03dac5f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23" y="3829073"/>
            <a:ext cx="4325028" cy="2702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141" y="972261"/>
            <a:ext cx="370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চাকমাদের জীবিকার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প্রধান উৎস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কি কাজ?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193" y="2366975"/>
            <a:ext cx="2054379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কাজ।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110" y="4047121"/>
            <a:ext cx="370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পদ্ধতিতে চাষ করে তার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কি?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192" y="5398262"/>
            <a:ext cx="2054379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জুম চাষ।</a:t>
            </a:r>
            <a:endParaRPr lang="en-US" sz="4000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2" y="436910"/>
            <a:ext cx="5981368" cy="4816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86374" y="5834525"/>
            <a:ext cx="2345225" cy="70788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গৌতম বুদ্ধের </a:t>
            </a:r>
            <a:endParaRPr lang="en-US" sz="4000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505" y="5253399"/>
            <a:ext cx="8390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বৈশাখী পূর্ণিমা হিসাবে পালন করে?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880" y="918540"/>
            <a:ext cx="502542" cy="3416320"/>
          </a:xfrm>
          <a:prstGeom prst="rect">
            <a:avLst/>
          </a:prstGeom>
          <a:solidFill>
            <a:srgbClr val="7030A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462" y="4908174"/>
            <a:ext cx="1990165" cy="8382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বৈশ্য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3213" y="4908174"/>
            <a:ext cx="1990165" cy="8382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সামরাই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3213" y="2400304"/>
            <a:ext cx="1990165" cy="838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bn-IN" sz="32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চাকামা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713" y="4908174"/>
            <a:ext cx="1990165" cy="838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3713" y="2393578"/>
            <a:ext cx="1990165" cy="8382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463" y="2393578"/>
            <a:ext cx="1990165" cy="8382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bn-IN" sz="32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5379" y="870261"/>
            <a:ext cx="626633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তোমাদের উত্তরের সাথে মিলিয়ে নাও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29983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29566 -0.2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59705 -0.2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12" y="1187384"/>
            <a:ext cx="8134306" cy="107721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নৃ-গোষ্টির উৎসবগুলি এবং আমাদের উৎসবগুলির তুলনামূলক ৫ টি উল্লেখযোগ্য বৈশিষ্ট্য পোস্টার পেপারে দেখাও।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5071" y="460164"/>
            <a:ext cx="2320694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5283" y="2437308"/>
            <a:ext cx="4067735" cy="42862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১।</a:t>
            </a:r>
          </a:p>
          <a:p>
            <a:endParaRPr lang="bn-IN" sz="3200" dirty="0" smtClean="0"/>
          </a:p>
          <a:p>
            <a:r>
              <a:rPr lang="bn-IN" sz="3200" dirty="0" smtClean="0"/>
              <a:t>২।</a:t>
            </a:r>
          </a:p>
          <a:p>
            <a:endParaRPr lang="bn-IN" sz="3200" dirty="0" smtClean="0"/>
          </a:p>
          <a:p>
            <a:r>
              <a:rPr lang="bn-IN" sz="3200" dirty="0" smtClean="0"/>
              <a:t>৩।</a:t>
            </a:r>
          </a:p>
          <a:p>
            <a:endParaRPr lang="bn-IN" sz="3200" dirty="0" smtClean="0"/>
          </a:p>
          <a:p>
            <a:r>
              <a:rPr lang="bn-IN" sz="3200" dirty="0" smtClean="0"/>
              <a:t>৪।</a:t>
            </a:r>
          </a:p>
          <a:p>
            <a:endParaRPr lang="bn-IN" sz="3200" dirty="0" smtClean="0"/>
          </a:p>
          <a:p>
            <a:r>
              <a:rPr lang="bn-IN" sz="3200" dirty="0" smtClean="0"/>
              <a:t>৫।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712" y="3072711"/>
            <a:ext cx="3220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বৈশ্য, সামরাই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839" y="658766"/>
            <a:ext cx="1414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316" y="3259188"/>
            <a:ext cx="480885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n-IN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ছাড়া আর কোথায় চাকামারা বসবাস করে?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893669"/>
            <a:ext cx="3500564" cy="47747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758953" y="3252357"/>
            <a:ext cx="954741" cy="2426653"/>
          </a:xfrm>
          <a:custGeom>
            <a:avLst/>
            <a:gdLst>
              <a:gd name="connsiteX0" fmla="*/ 147918 w 954741"/>
              <a:gd name="connsiteY0" fmla="*/ 620396 h 2426653"/>
              <a:gd name="connsiteX1" fmla="*/ 268941 w 954741"/>
              <a:gd name="connsiteY1" fmla="*/ 606949 h 2426653"/>
              <a:gd name="connsiteX2" fmla="*/ 242047 w 954741"/>
              <a:gd name="connsiteY2" fmla="*/ 445584 h 2426653"/>
              <a:gd name="connsiteX3" fmla="*/ 255494 w 954741"/>
              <a:gd name="connsiteY3" fmla="*/ 338008 h 2426653"/>
              <a:gd name="connsiteX4" fmla="*/ 268941 w 954741"/>
              <a:gd name="connsiteY4" fmla="*/ 297667 h 2426653"/>
              <a:gd name="connsiteX5" fmla="*/ 322729 w 954741"/>
              <a:gd name="connsiteY5" fmla="*/ 284219 h 2426653"/>
              <a:gd name="connsiteX6" fmla="*/ 363071 w 954741"/>
              <a:gd name="connsiteY6" fmla="*/ 270772 h 2426653"/>
              <a:gd name="connsiteX7" fmla="*/ 389965 w 954741"/>
              <a:gd name="connsiteY7" fmla="*/ 216984 h 2426653"/>
              <a:gd name="connsiteX8" fmla="*/ 443753 w 954741"/>
              <a:gd name="connsiteY8" fmla="*/ 55619 h 2426653"/>
              <a:gd name="connsiteX9" fmla="*/ 537882 w 954741"/>
              <a:gd name="connsiteY9" fmla="*/ 42172 h 2426653"/>
              <a:gd name="connsiteX10" fmla="*/ 551329 w 954741"/>
              <a:gd name="connsiteY10" fmla="*/ 1831 h 2426653"/>
              <a:gd name="connsiteX11" fmla="*/ 618565 w 954741"/>
              <a:gd name="connsiteY11" fmla="*/ 15278 h 2426653"/>
              <a:gd name="connsiteX12" fmla="*/ 632012 w 954741"/>
              <a:gd name="connsiteY12" fmla="*/ 55619 h 2426653"/>
              <a:gd name="connsiteX13" fmla="*/ 632012 w 954741"/>
              <a:gd name="connsiteY13" fmla="*/ 270772 h 2426653"/>
              <a:gd name="connsiteX14" fmla="*/ 658906 w 954741"/>
              <a:gd name="connsiteY14" fmla="*/ 297667 h 2426653"/>
              <a:gd name="connsiteX15" fmla="*/ 699247 w 954741"/>
              <a:gd name="connsiteY15" fmla="*/ 311114 h 2426653"/>
              <a:gd name="connsiteX16" fmla="*/ 699247 w 954741"/>
              <a:gd name="connsiteY16" fmla="*/ 606949 h 2426653"/>
              <a:gd name="connsiteX17" fmla="*/ 739588 w 954741"/>
              <a:gd name="connsiteY17" fmla="*/ 633843 h 2426653"/>
              <a:gd name="connsiteX18" fmla="*/ 779929 w 954741"/>
              <a:gd name="connsiteY18" fmla="*/ 714525 h 2426653"/>
              <a:gd name="connsiteX19" fmla="*/ 820271 w 954741"/>
              <a:gd name="connsiteY19" fmla="*/ 956572 h 2426653"/>
              <a:gd name="connsiteX20" fmla="*/ 833718 w 954741"/>
              <a:gd name="connsiteY20" fmla="*/ 1010361 h 2426653"/>
              <a:gd name="connsiteX21" fmla="*/ 847165 w 954741"/>
              <a:gd name="connsiteY21" fmla="*/ 1050702 h 2426653"/>
              <a:gd name="connsiteX22" fmla="*/ 860612 w 954741"/>
              <a:gd name="connsiteY22" fmla="*/ 1225514 h 2426653"/>
              <a:gd name="connsiteX23" fmla="*/ 887506 w 954741"/>
              <a:gd name="connsiteY23" fmla="*/ 1306196 h 2426653"/>
              <a:gd name="connsiteX24" fmla="*/ 900953 w 954741"/>
              <a:gd name="connsiteY24" fmla="*/ 1803737 h 2426653"/>
              <a:gd name="connsiteX25" fmla="*/ 941294 w 954741"/>
              <a:gd name="connsiteY25" fmla="*/ 1951655 h 2426653"/>
              <a:gd name="connsiteX26" fmla="*/ 954741 w 954741"/>
              <a:gd name="connsiteY26" fmla="*/ 1991996 h 2426653"/>
              <a:gd name="connsiteX27" fmla="*/ 874059 w 954741"/>
              <a:gd name="connsiteY27" fmla="*/ 1991996 h 2426653"/>
              <a:gd name="connsiteX28" fmla="*/ 860612 w 954741"/>
              <a:gd name="connsiteY28" fmla="*/ 1938208 h 2426653"/>
              <a:gd name="connsiteX29" fmla="*/ 766482 w 954741"/>
              <a:gd name="connsiteY29" fmla="*/ 1951655 h 2426653"/>
              <a:gd name="connsiteX30" fmla="*/ 753035 w 954741"/>
              <a:gd name="connsiteY30" fmla="*/ 1870972 h 2426653"/>
              <a:gd name="connsiteX31" fmla="*/ 672353 w 954741"/>
              <a:gd name="connsiteY31" fmla="*/ 1884419 h 2426653"/>
              <a:gd name="connsiteX32" fmla="*/ 605118 w 954741"/>
              <a:gd name="connsiteY32" fmla="*/ 2005443 h 2426653"/>
              <a:gd name="connsiteX33" fmla="*/ 618565 w 954741"/>
              <a:gd name="connsiteY33" fmla="*/ 2045784 h 2426653"/>
              <a:gd name="connsiteX34" fmla="*/ 645459 w 954741"/>
              <a:gd name="connsiteY34" fmla="*/ 2180255 h 2426653"/>
              <a:gd name="connsiteX35" fmla="*/ 658906 w 954741"/>
              <a:gd name="connsiteY35" fmla="*/ 2220596 h 2426653"/>
              <a:gd name="connsiteX36" fmla="*/ 699247 w 954741"/>
              <a:gd name="connsiteY36" fmla="*/ 2301278 h 2426653"/>
              <a:gd name="connsiteX37" fmla="*/ 712694 w 954741"/>
              <a:gd name="connsiteY37" fmla="*/ 2368514 h 2426653"/>
              <a:gd name="connsiteX38" fmla="*/ 726141 w 954741"/>
              <a:gd name="connsiteY38" fmla="*/ 2422302 h 2426653"/>
              <a:gd name="connsiteX39" fmla="*/ 658906 w 954741"/>
              <a:gd name="connsiteY39" fmla="*/ 2408855 h 2426653"/>
              <a:gd name="connsiteX40" fmla="*/ 645459 w 954741"/>
              <a:gd name="connsiteY40" fmla="*/ 2368514 h 2426653"/>
              <a:gd name="connsiteX41" fmla="*/ 632012 w 954741"/>
              <a:gd name="connsiteY41" fmla="*/ 2274384 h 2426653"/>
              <a:gd name="connsiteX42" fmla="*/ 537882 w 954741"/>
              <a:gd name="connsiteY42" fmla="*/ 2260937 h 2426653"/>
              <a:gd name="connsiteX43" fmla="*/ 551329 w 954741"/>
              <a:gd name="connsiteY43" fmla="*/ 2207149 h 2426653"/>
              <a:gd name="connsiteX44" fmla="*/ 564776 w 954741"/>
              <a:gd name="connsiteY44" fmla="*/ 2166808 h 2426653"/>
              <a:gd name="connsiteX45" fmla="*/ 524435 w 954741"/>
              <a:gd name="connsiteY45" fmla="*/ 2153361 h 2426653"/>
              <a:gd name="connsiteX46" fmla="*/ 484094 w 954741"/>
              <a:gd name="connsiteY46" fmla="*/ 1938208 h 2426653"/>
              <a:gd name="connsiteX47" fmla="*/ 389965 w 954741"/>
              <a:gd name="connsiteY47" fmla="*/ 1884419 h 2426653"/>
              <a:gd name="connsiteX48" fmla="*/ 363071 w 954741"/>
              <a:gd name="connsiteY48" fmla="*/ 1844078 h 2426653"/>
              <a:gd name="connsiteX49" fmla="*/ 336176 w 954741"/>
              <a:gd name="connsiteY49" fmla="*/ 1817184 h 2426653"/>
              <a:gd name="connsiteX50" fmla="*/ 322729 w 954741"/>
              <a:gd name="connsiteY50" fmla="*/ 1709608 h 2426653"/>
              <a:gd name="connsiteX51" fmla="*/ 336176 w 954741"/>
              <a:gd name="connsiteY51" fmla="*/ 1602031 h 2426653"/>
              <a:gd name="connsiteX52" fmla="*/ 363071 w 954741"/>
              <a:gd name="connsiteY52" fmla="*/ 1575137 h 2426653"/>
              <a:gd name="connsiteX53" fmla="*/ 389965 w 954741"/>
              <a:gd name="connsiteY53" fmla="*/ 1494455 h 2426653"/>
              <a:gd name="connsiteX54" fmla="*/ 376518 w 954741"/>
              <a:gd name="connsiteY54" fmla="*/ 1386878 h 2426653"/>
              <a:gd name="connsiteX55" fmla="*/ 336176 w 954741"/>
              <a:gd name="connsiteY55" fmla="*/ 1373431 h 2426653"/>
              <a:gd name="connsiteX56" fmla="*/ 322729 w 954741"/>
              <a:gd name="connsiteY56" fmla="*/ 1333090 h 2426653"/>
              <a:gd name="connsiteX57" fmla="*/ 295835 w 954741"/>
              <a:gd name="connsiteY57" fmla="*/ 1292749 h 2426653"/>
              <a:gd name="connsiteX58" fmla="*/ 282388 w 954741"/>
              <a:gd name="connsiteY58" fmla="*/ 1252408 h 2426653"/>
              <a:gd name="connsiteX59" fmla="*/ 228600 w 954741"/>
              <a:gd name="connsiteY59" fmla="*/ 1185172 h 2426653"/>
              <a:gd name="connsiteX60" fmla="*/ 215153 w 954741"/>
              <a:gd name="connsiteY60" fmla="*/ 1117937 h 2426653"/>
              <a:gd name="connsiteX61" fmla="*/ 201706 w 954741"/>
              <a:gd name="connsiteY61" fmla="*/ 1077596 h 2426653"/>
              <a:gd name="connsiteX62" fmla="*/ 188259 w 954741"/>
              <a:gd name="connsiteY62" fmla="*/ 1010361 h 2426653"/>
              <a:gd name="connsiteX63" fmla="*/ 107576 w 954741"/>
              <a:gd name="connsiteY63" fmla="*/ 902784 h 2426653"/>
              <a:gd name="connsiteX64" fmla="*/ 94129 w 954741"/>
              <a:gd name="connsiteY64" fmla="*/ 862443 h 2426653"/>
              <a:gd name="connsiteX65" fmla="*/ 13447 w 954741"/>
              <a:gd name="connsiteY65" fmla="*/ 822102 h 2426653"/>
              <a:gd name="connsiteX66" fmla="*/ 0 w 954741"/>
              <a:gd name="connsiteY66" fmla="*/ 781761 h 2426653"/>
              <a:gd name="connsiteX67" fmla="*/ 53788 w 954741"/>
              <a:gd name="connsiteY67" fmla="*/ 714525 h 2426653"/>
              <a:gd name="connsiteX68" fmla="*/ 80682 w 954741"/>
              <a:gd name="connsiteY68" fmla="*/ 674184 h 2426653"/>
              <a:gd name="connsiteX69" fmla="*/ 94129 w 954741"/>
              <a:gd name="connsiteY69" fmla="*/ 633843 h 2426653"/>
              <a:gd name="connsiteX70" fmla="*/ 147918 w 954741"/>
              <a:gd name="connsiteY70" fmla="*/ 620396 h 242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54741" h="2426653">
                <a:moveTo>
                  <a:pt x="147918" y="620396"/>
                </a:moveTo>
                <a:cubicBezTo>
                  <a:pt x="177053" y="615914"/>
                  <a:pt x="243585" y="638644"/>
                  <a:pt x="268941" y="606949"/>
                </a:cubicBezTo>
                <a:cubicBezTo>
                  <a:pt x="290135" y="580456"/>
                  <a:pt x="255686" y="486501"/>
                  <a:pt x="242047" y="445584"/>
                </a:cubicBezTo>
                <a:cubicBezTo>
                  <a:pt x="246529" y="409725"/>
                  <a:pt x="249029" y="373563"/>
                  <a:pt x="255494" y="338008"/>
                </a:cubicBezTo>
                <a:cubicBezTo>
                  <a:pt x="258030" y="324062"/>
                  <a:pt x="257873" y="306522"/>
                  <a:pt x="268941" y="297667"/>
                </a:cubicBezTo>
                <a:cubicBezTo>
                  <a:pt x="283372" y="286122"/>
                  <a:pt x="304959" y="289296"/>
                  <a:pt x="322729" y="284219"/>
                </a:cubicBezTo>
                <a:cubicBezTo>
                  <a:pt x="336358" y="280325"/>
                  <a:pt x="349624" y="275254"/>
                  <a:pt x="363071" y="270772"/>
                </a:cubicBezTo>
                <a:cubicBezTo>
                  <a:pt x="372036" y="252843"/>
                  <a:pt x="386481" y="236725"/>
                  <a:pt x="389965" y="216984"/>
                </a:cubicBezTo>
                <a:cubicBezTo>
                  <a:pt x="422263" y="33961"/>
                  <a:pt x="343660" y="22255"/>
                  <a:pt x="443753" y="55619"/>
                </a:cubicBezTo>
                <a:cubicBezTo>
                  <a:pt x="475129" y="51137"/>
                  <a:pt x="509533" y="56346"/>
                  <a:pt x="537882" y="42172"/>
                </a:cubicBezTo>
                <a:cubicBezTo>
                  <a:pt x="550560" y="35833"/>
                  <a:pt x="537882" y="6313"/>
                  <a:pt x="551329" y="1831"/>
                </a:cubicBezTo>
                <a:cubicBezTo>
                  <a:pt x="573012" y="-5397"/>
                  <a:pt x="596153" y="10796"/>
                  <a:pt x="618565" y="15278"/>
                </a:cubicBezTo>
                <a:cubicBezTo>
                  <a:pt x="623047" y="28725"/>
                  <a:pt x="632012" y="41445"/>
                  <a:pt x="632012" y="55619"/>
                </a:cubicBezTo>
                <a:cubicBezTo>
                  <a:pt x="632012" y="160699"/>
                  <a:pt x="599591" y="173509"/>
                  <a:pt x="632012" y="270772"/>
                </a:cubicBezTo>
                <a:cubicBezTo>
                  <a:pt x="636021" y="282800"/>
                  <a:pt x="648035" y="291144"/>
                  <a:pt x="658906" y="297667"/>
                </a:cubicBezTo>
                <a:cubicBezTo>
                  <a:pt x="671060" y="304960"/>
                  <a:pt x="685800" y="306632"/>
                  <a:pt x="699247" y="311114"/>
                </a:cubicBezTo>
                <a:cubicBezTo>
                  <a:pt x="694058" y="378576"/>
                  <a:pt x="671449" y="530504"/>
                  <a:pt x="699247" y="606949"/>
                </a:cubicBezTo>
                <a:cubicBezTo>
                  <a:pt x="704770" y="622137"/>
                  <a:pt x="726141" y="624878"/>
                  <a:pt x="739588" y="633843"/>
                </a:cubicBezTo>
                <a:cubicBezTo>
                  <a:pt x="757153" y="660190"/>
                  <a:pt x="776449" y="681469"/>
                  <a:pt x="779929" y="714525"/>
                </a:cubicBezTo>
                <a:cubicBezTo>
                  <a:pt x="805055" y="953219"/>
                  <a:pt x="740643" y="876947"/>
                  <a:pt x="820271" y="956572"/>
                </a:cubicBezTo>
                <a:cubicBezTo>
                  <a:pt x="824753" y="974502"/>
                  <a:pt x="828641" y="992591"/>
                  <a:pt x="833718" y="1010361"/>
                </a:cubicBezTo>
                <a:cubicBezTo>
                  <a:pt x="837612" y="1023990"/>
                  <a:pt x="845407" y="1036637"/>
                  <a:pt x="847165" y="1050702"/>
                </a:cubicBezTo>
                <a:cubicBezTo>
                  <a:pt x="854414" y="1108694"/>
                  <a:pt x="851497" y="1167786"/>
                  <a:pt x="860612" y="1225514"/>
                </a:cubicBezTo>
                <a:cubicBezTo>
                  <a:pt x="865033" y="1253516"/>
                  <a:pt x="887506" y="1306196"/>
                  <a:pt x="887506" y="1306196"/>
                </a:cubicBezTo>
                <a:cubicBezTo>
                  <a:pt x="891988" y="1472043"/>
                  <a:pt x="893062" y="1638017"/>
                  <a:pt x="900953" y="1803737"/>
                </a:cubicBezTo>
                <a:cubicBezTo>
                  <a:pt x="903065" y="1848085"/>
                  <a:pt x="928128" y="1912158"/>
                  <a:pt x="941294" y="1951655"/>
                </a:cubicBezTo>
                <a:lnTo>
                  <a:pt x="954741" y="1991996"/>
                </a:lnTo>
                <a:cubicBezTo>
                  <a:pt x="932093" y="1999545"/>
                  <a:pt x="896707" y="2020305"/>
                  <a:pt x="874059" y="1991996"/>
                </a:cubicBezTo>
                <a:cubicBezTo>
                  <a:pt x="862514" y="1977565"/>
                  <a:pt x="865094" y="1956137"/>
                  <a:pt x="860612" y="1938208"/>
                </a:cubicBezTo>
                <a:cubicBezTo>
                  <a:pt x="829235" y="1942690"/>
                  <a:pt x="793359" y="1968453"/>
                  <a:pt x="766482" y="1951655"/>
                </a:cubicBezTo>
                <a:cubicBezTo>
                  <a:pt x="743361" y="1937204"/>
                  <a:pt x="775222" y="1886820"/>
                  <a:pt x="753035" y="1870972"/>
                </a:cubicBezTo>
                <a:cubicBezTo>
                  <a:pt x="730849" y="1855124"/>
                  <a:pt x="699247" y="1879937"/>
                  <a:pt x="672353" y="1884419"/>
                </a:cubicBezTo>
                <a:cubicBezTo>
                  <a:pt x="610703" y="1976896"/>
                  <a:pt x="628786" y="1934438"/>
                  <a:pt x="605118" y="2005443"/>
                </a:cubicBezTo>
                <a:cubicBezTo>
                  <a:pt x="609600" y="2018890"/>
                  <a:pt x="615378" y="2031973"/>
                  <a:pt x="618565" y="2045784"/>
                </a:cubicBezTo>
                <a:cubicBezTo>
                  <a:pt x="628844" y="2090325"/>
                  <a:pt x="631004" y="2136889"/>
                  <a:pt x="645459" y="2180255"/>
                </a:cubicBezTo>
                <a:cubicBezTo>
                  <a:pt x="649941" y="2193702"/>
                  <a:pt x="652567" y="2207918"/>
                  <a:pt x="658906" y="2220596"/>
                </a:cubicBezTo>
                <a:cubicBezTo>
                  <a:pt x="691772" y="2286328"/>
                  <a:pt x="682348" y="2233680"/>
                  <a:pt x="699247" y="2301278"/>
                </a:cubicBezTo>
                <a:cubicBezTo>
                  <a:pt x="704790" y="2323451"/>
                  <a:pt x="707736" y="2346202"/>
                  <a:pt x="712694" y="2368514"/>
                </a:cubicBezTo>
                <a:cubicBezTo>
                  <a:pt x="716703" y="2386555"/>
                  <a:pt x="740926" y="2411213"/>
                  <a:pt x="726141" y="2422302"/>
                </a:cubicBezTo>
                <a:cubicBezTo>
                  <a:pt x="707857" y="2436015"/>
                  <a:pt x="681318" y="2413337"/>
                  <a:pt x="658906" y="2408855"/>
                </a:cubicBezTo>
                <a:cubicBezTo>
                  <a:pt x="654424" y="2395408"/>
                  <a:pt x="648239" y="2382413"/>
                  <a:pt x="645459" y="2368514"/>
                </a:cubicBezTo>
                <a:cubicBezTo>
                  <a:pt x="639243" y="2337434"/>
                  <a:pt x="654424" y="2296796"/>
                  <a:pt x="632012" y="2274384"/>
                </a:cubicBezTo>
                <a:cubicBezTo>
                  <a:pt x="609600" y="2251972"/>
                  <a:pt x="569259" y="2265419"/>
                  <a:pt x="537882" y="2260937"/>
                </a:cubicBezTo>
                <a:cubicBezTo>
                  <a:pt x="542364" y="2243008"/>
                  <a:pt x="546252" y="2224919"/>
                  <a:pt x="551329" y="2207149"/>
                </a:cubicBezTo>
                <a:cubicBezTo>
                  <a:pt x="555223" y="2193520"/>
                  <a:pt x="571115" y="2179486"/>
                  <a:pt x="564776" y="2166808"/>
                </a:cubicBezTo>
                <a:cubicBezTo>
                  <a:pt x="558437" y="2154130"/>
                  <a:pt x="537882" y="2157843"/>
                  <a:pt x="524435" y="2153361"/>
                </a:cubicBezTo>
                <a:cubicBezTo>
                  <a:pt x="448426" y="2039345"/>
                  <a:pt x="559160" y="2219704"/>
                  <a:pt x="484094" y="1938208"/>
                </a:cubicBezTo>
                <a:cubicBezTo>
                  <a:pt x="481170" y="1927244"/>
                  <a:pt x="391109" y="1884991"/>
                  <a:pt x="389965" y="1884419"/>
                </a:cubicBezTo>
                <a:cubicBezTo>
                  <a:pt x="381000" y="1870972"/>
                  <a:pt x="373167" y="1856698"/>
                  <a:pt x="363071" y="1844078"/>
                </a:cubicBezTo>
                <a:cubicBezTo>
                  <a:pt x="355151" y="1834178"/>
                  <a:pt x="339819" y="1829327"/>
                  <a:pt x="336176" y="1817184"/>
                </a:cubicBezTo>
                <a:cubicBezTo>
                  <a:pt x="325792" y="1782570"/>
                  <a:pt x="327211" y="1745467"/>
                  <a:pt x="322729" y="1709608"/>
                </a:cubicBezTo>
                <a:cubicBezTo>
                  <a:pt x="327211" y="1673749"/>
                  <a:pt x="325792" y="1636645"/>
                  <a:pt x="336176" y="1602031"/>
                </a:cubicBezTo>
                <a:cubicBezTo>
                  <a:pt x="339819" y="1589888"/>
                  <a:pt x="357401" y="1586477"/>
                  <a:pt x="363071" y="1575137"/>
                </a:cubicBezTo>
                <a:cubicBezTo>
                  <a:pt x="375749" y="1549781"/>
                  <a:pt x="389965" y="1494455"/>
                  <a:pt x="389965" y="1494455"/>
                </a:cubicBezTo>
                <a:cubicBezTo>
                  <a:pt x="385483" y="1458596"/>
                  <a:pt x="391195" y="1419901"/>
                  <a:pt x="376518" y="1386878"/>
                </a:cubicBezTo>
                <a:cubicBezTo>
                  <a:pt x="370761" y="1373925"/>
                  <a:pt x="346199" y="1383454"/>
                  <a:pt x="336176" y="1373431"/>
                </a:cubicBezTo>
                <a:cubicBezTo>
                  <a:pt x="326153" y="1363408"/>
                  <a:pt x="329068" y="1345768"/>
                  <a:pt x="322729" y="1333090"/>
                </a:cubicBezTo>
                <a:cubicBezTo>
                  <a:pt x="315501" y="1318635"/>
                  <a:pt x="303063" y="1307204"/>
                  <a:pt x="295835" y="1292749"/>
                </a:cubicBezTo>
                <a:cubicBezTo>
                  <a:pt x="289496" y="1280071"/>
                  <a:pt x="288727" y="1265086"/>
                  <a:pt x="282388" y="1252408"/>
                </a:cubicBezTo>
                <a:cubicBezTo>
                  <a:pt x="265425" y="1218483"/>
                  <a:pt x="253614" y="1210187"/>
                  <a:pt x="228600" y="1185172"/>
                </a:cubicBezTo>
                <a:cubicBezTo>
                  <a:pt x="224118" y="1162760"/>
                  <a:pt x="220696" y="1140110"/>
                  <a:pt x="215153" y="1117937"/>
                </a:cubicBezTo>
                <a:cubicBezTo>
                  <a:pt x="211715" y="1104186"/>
                  <a:pt x="205144" y="1091347"/>
                  <a:pt x="201706" y="1077596"/>
                </a:cubicBezTo>
                <a:cubicBezTo>
                  <a:pt x="196163" y="1055423"/>
                  <a:pt x="197717" y="1031168"/>
                  <a:pt x="188259" y="1010361"/>
                </a:cubicBezTo>
                <a:cubicBezTo>
                  <a:pt x="162915" y="954605"/>
                  <a:pt x="143412" y="938618"/>
                  <a:pt x="107576" y="902784"/>
                </a:cubicBezTo>
                <a:cubicBezTo>
                  <a:pt x="103094" y="889337"/>
                  <a:pt x="102984" y="873511"/>
                  <a:pt x="94129" y="862443"/>
                </a:cubicBezTo>
                <a:cubicBezTo>
                  <a:pt x="75171" y="838745"/>
                  <a:pt x="40022" y="830960"/>
                  <a:pt x="13447" y="822102"/>
                </a:cubicBezTo>
                <a:cubicBezTo>
                  <a:pt x="8965" y="808655"/>
                  <a:pt x="0" y="795935"/>
                  <a:pt x="0" y="781761"/>
                </a:cubicBezTo>
                <a:cubicBezTo>
                  <a:pt x="0" y="738459"/>
                  <a:pt x="22811" y="735176"/>
                  <a:pt x="53788" y="714525"/>
                </a:cubicBezTo>
                <a:cubicBezTo>
                  <a:pt x="62753" y="701078"/>
                  <a:pt x="73454" y="688639"/>
                  <a:pt x="80682" y="674184"/>
                </a:cubicBezTo>
                <a:cubicBezTo>
                  <a:pt x="87021" y="661506"/>
                  <a:pt x="88865" y="647004"/>
                  <a:pt x="94129" y="633843"/>
                </a:cubicBezTo>
                <a:cubicBezTo>
                  <a:pt x="97851" y="624537"/>
                  <a:pt x="118783" y="624878"/>
                  <a:pt x="147918" y="62039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47787" y="2392416"/>
            <a:ext cx="123952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2019-05-07T16:08:51Z</dcterms:created>
  <dcterms:modified xsi:type="dcterms:W3CDTF">2019-05-07T17:07:21Z</dcterms:modified>
</cp:coreProperties>
</file>